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74" r:id="rId4"/>
    <p:sldId id="288" r:id="rId5"/>
    <p:sldId id="295" r:id="rId6"/>
    <p:sldId id="296" r:id="rId7"/>
    <p:sldId id="293" r:id="rId8"/>
    <p:sldId id="294" r:id="rId9"/>
    <p:sldId id="291" r:id="rId10"/>
    <p:sldId id="292" r:id="rId11"/>
    <p:sldId id="297" r:id="rId12"/>
    <p:sldId id="298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723077"/>
              </p:ext>
            </p:extLst>
          </p:nvPr>
        </p:nvGraphicFramePr>
        <p:xfrm>
          <a:off x="453004" y="320110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2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61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12548"/>
              </p:ext>
            </p:extLst>
          </p:nvPr>
        </p:nvGraphicFramePr>
        <p:xfrm>
          <a:off x="453002" y="1330776"/>
          <a:ext cx="6409186" cy="42577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A3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Derrick Penwood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8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2 Tux 2 Right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A2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Plinko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32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34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2 Tux 2 Right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02284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Heads or Tails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8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8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>
                          <a:effectLst/>
                          <a:latin typeface="DejaVu Serif Condensed"/>
                        </a:rPr>
                      </a:b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A-Maze-ing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27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28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1 Tux 1 Right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Short Fuse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>
                          <a:effectLst/>
                          <a:latin typeface="DejaVu Serif Condensed"/>
                        </a:rPr>
                      </a:b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CM 99-33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1 Tux 1 Left </a:t>
                      </a:r>
                      <a:r>
                        <a:rPr lang="en-US" dirty="0" err="1">
                          <a:effectLst/>
                          <a:latin typeface="DejaVu Serif Condensed"/>
                        </a:rPr>
                        <a:t>Diag</a:t>
                      </a:r>
                      <a:r>
                        <a:rPr lang="en-US" dirty="0">
                          <a:effectLst/>
                          <a:latin typeface="DejaVu Serif Condensed"/>
                        </a:rPr>
                        <a:t> 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0EDF9AA-3AC9-2876-FE91-05920E749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659462"/>
              </p:ext>
            </p:extLst>
          </p:nvPr>
        </p:nvGraphicFramePr>
        <p:xfrm>
          <a:off x="453003" y="5588560"/>
          <a:ext cx="6409185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395">
                  <a:extLst>
                    <a:ext uri="{9D8B030D-6E8A-4147-A177-3AD203B41FA5}">
                      <a16:colId xmlns:a16="http://schemas.microsoft.com/office/drawing/2014/main" val="3492179858"/>
                    </a:ext>
                  </a:extLst>
                </a:gridCol>
                <a:gridCol w="2136395">
                  <a:extLst>
                    <a:ext uri="{9D8B030D-6E8A-4147-A177-3AD203B41FA5}">
                      <a16:colId xmlns:a16="http://schemas.microsoft.com/office/drawing/2014/main" val="409149772"/>
                    </a:ext>
                  </a:extLst>
                </a:gridCol>
                <a:gridCol w="2136395">
                  <a:extLst>
                    <a:ext uri="{9D8B030D-6E8A-4147-A177-3AD203B41FA5}">
                      <a16:colId xmlns:a16="http://schemas.microsoft.com/office/drawing/2014/main" val="404414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Target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HC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86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IPSC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Tux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2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911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Left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996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Right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16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50.00%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80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Tux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2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Left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92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Right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442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50.00%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0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675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667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  <a:cs typeface="Times New Roman" pitchFamily="-112" charset="0"/>
              </a:rPr>
              <a:t>A-Maze-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  <a:cs typeface="Times New Roman" pitchFamily="-112" charset="0"/>
              </a:rPr>
              <a:t>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  <a:cs typeface="Times New Roman" pitchFamily="-112" charset="0"/>
            </a:endParaRP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27</a:t>
            </a:r>
          </a:p>
          <a:p>
            <a:r>
              <a:rPr lang="en-US" dirty="0"/>
              <a:t>Targets: Comstock</a:t>
            </a:r>
          </a:p>
          <a:p>
            <a:endParaRPr lang="en-US" dirty="0"/>
          </a:p>
          <a:p>
            <a:r>
              <a:rPr lang="en-US" dirty="0"/>
              <a:t>Handgun start position: hands touching marks,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P1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651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Short Fuse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stitch swinger + activator + door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0545FA-96B3-0345-F797-EEB047BA8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4031180"/>
            <a:ext cx="7025777" cy="3807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D1890-69DD-461A-7ED6-89F82281B60C}"/>
              </a:ext>
            </a:extLst>
          </p:cNvPr>
          <p:cNvSpPr txBox="1"/>
          <p:nvPr/>
        </p:nvSpPr>
        <p:spPr>
          <a:xfrm>
            <a:off x="3657600" y="715908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</a:t>
            </a:r>
            <a:r>
              <a:rPr lang="en-US" dirty="0" err="1"/>
              <a:t>x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Short Fuse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22</a:t>
            </a:r>
          </a:p>
          <a:p>
            <a:r>
              <a:rPr lang="en-US" dirty="0"/>
              <a:t>Targets: 10 IPSC, 2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plate swinger is activated by the door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49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287122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 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3, 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4, B2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Red Stitch, door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5, B3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6, B4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Derrick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Penwood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Eric Henwood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(10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45188D62-ADA2-D071-9BB5-7652ED92E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754056"/>
            <a:ext cx="7025777" cy="5164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Derrick </a:t>
            </a:r>
            <a:r>
              <a:rPr lang="en-US" b="1" dirty="0" err="1"/>
              <a:t>Penwood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29</a:t>
            </a:r>
          </a:p>
          <a:p>
            <a:r>
              <a:rPr lang="en-US" dirty="0"/>
              <a:t>Targets: 14 USPSA, 1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stock on belt.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Plinko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(11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0BD03-E1D4-76CB-1F2F-4EFAC80BD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4155869"/>
            <a:ext cx="7025777" cy="3547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1388B6-C1AB-981B-FE88-739BF6DA0935}"/>
              </a:ext>
            </a:extLst>
          </p:cNvPr>
          <p:cNvSpPr txBox="1"/>
          <p:nvPr/>
        </p:nvSpPr>
        <p:spPr>
          <a:xfrm>
            <a:off x="2743200" y="48006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</a:t>
            </a:r>
            <a:r>
              <a:rPr lang="en-US" dirty="0" err="1"/>
              <a:t>Diag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Plinko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 rounds</a:t>
            </a:r>
          </a:p>
          <a:p>
            <a:r>
              <a:rPr lang="en-US" dirty="0"/>
              <a:t>Targets: 15 IPSC, 2 colt poppers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28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Heads or Tails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paper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pepper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activators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6EEA70-5D9E-2FA1-42E0-28CFA6D83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473" y="3229547"/>
            <a:ext cx="4583781" cy="61479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Heads or Tails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8</a:t>
            </a:r>
          </a:p>
          <a:p>
            <a:r>
              <a:rPr lang="en-US" dirty="0"/>
              <a:t>Targets: 2 IPSC, 4 steel</a:t>
            </a:r>
          </a:p>
          <a:p>
            <a:endParaRPr lang="en-US" dirty="0"/>
          </a:p>
          <a:p>
            <a:r>
              <a:rPr lang="en-US" dirty="0"/>
              <a:t>Handgun start position: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Inside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T1 is activated by P1, T2 is activated by P3, both remain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03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99028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A-Maze-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ing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Eric Henwood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paper (11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floor, indoor, wooden&#10;&#10;Description automatically generated">
            <a:extLst>
              <a:ext uri="{FF2B5EF4-FFF2-40B4-BE49-F238E27FC236}">
                <a16:creationId xmlns:a16="http://schemas.microsoft.com/office/drawing/2014/main" id="{81CA9744-65D7-CD7E-B992-E4EED7642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57" y="3145705"/>
            <a:ext cx="6349285" cy="62451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818</Words>
  <Application>Microsoft Office PowerPoint</Application>
  <PresentationFormat>Custom</PresentationFormat>
  <Paragraphs>213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Carlito</vt:lpstr>
      <vt:lpstr>DejaVu Serif Condensed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221</cp:revision>
  <cp:lastPrinted>2016-01-15T21:54:08Z</cp:lastPrinted>
  <dcterms:created xsi:type="dcterms:W3CDTF">2002-08-21T12:11:08Z</dcterms:created>
  <dcterms:modified xsi:type="dcterms:W3CDTF">2023-04-21T01:49:10Z</dcterms:modified>
  <cp:category>Shooting</cp:category>
</cp:coreProperties>
</file>